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58"/>
  </p:notesMasterIdLst>
  <p:handoutMasterIdLst>
    <p:handoutMasterId r:id="rId59"/>
  </p:handoutMasterIdLst>
  <p:sldIdLst>
    <p:sldId id="260" r:id="rId2"/>
    <p:sldId id="295" r:id="rId3"/>
    <p:sldId id="289" r:id="rId4"/>
    <p:sldId id="290" r:id="rId5"/>
    <p:sldId id="291" r:id="rId6"/>
    <p:sldId id="292" r:id="rId7"/>
    <p:sldId id="293" r:id="rId8"/>
    <p:sldId id="294" r:id="rId9"/>
    <p:sldId id="296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23" r:id="rId23"/>
    <p:sldId id="315" r:id="rId24"/>
    <p:sldId id="316" r:id="rId25"/>
    <p:sldId id="317" r:id="rId26"/>
    <p:sldId id="318" r:id="rId27"/>
    <p:sldId id="320" r:id="rId28"/>
    <p:sldId id="321" r:id="rId29"/>
    <p:sldId id="322" r:id="rId30"/>
    <p:sldId id="297" r:id="rId31"/>
    <p:sldId id="298" r:id="rId32"/>
    <p:sldId id="299" r:id="rId33"/>
    <p:sldId id="300" r:id="rId34"/>
    <p:sldId id="301" r:id="rId35"/>
    <p:sldId id="302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D5C26-D74C-4BBD-9AF4-F25680E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9946D442-E3BE-4EE6-B601-59858138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7" y="0"/>
            <a:ext cx="1089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7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AF373-E287-4DB2-89CD-33186A57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47DFA83-9A23-41AF-8D0A-BC9CD402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93" y="0"/>
            <a:ext cx="1106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F4D4B-D389-45D7-BA6F-FAB4E4B6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46D56EFA-7DC7-42EC-AC5E-158DCE18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" y="0"/>
            <a:ext cx="1203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B3894-1DFE-4DAD-A46E-88EE9CCB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F027F1DB-7CDB-4BC2-B614-BB44EA3F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13"/>
            <a:ext cx="12192000" cy="64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65BF7-AEA7-4C40-987F-95E35F7D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B7B58C7-EC98-42B4-A82D-AEDE35D27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33"/>
            <a:ext cx="12192000" cy="63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1D1BA-2746-4284-91B8-784D2CDC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F51878F-5F69-4AD6-A491-D9221028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706"/>
            <a:ext cx="12192000" cy="51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4B343-547F-4C70-A058-43EDDFE3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E2A9622F-0DBC-4F71-9E50-951F02CAC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8" y="0"/>
            <a:ext cx="10963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86FC3A-F79B-435C-8226-455CCD56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CA53A-670B-4362-A5F2-BF825B51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7"/>
            <a:ext cx="12192000" cy="64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6102-BF42-472B-B157-41A75E9E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2E2A57E-8DA0-45DA-8B50-80405054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74"/>
            <a:ext cx="12192000" cy="67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01EAB-E05A-4A20-A4AC-3FC5BE2C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DC1C761-8CD9-4424-9D36-F8789AF8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163"/>
            <a:ext cx="12192000" cy="57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EB551-1B8D-42E1-8342-9F5028B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LEGO&#10;&#10;Description automatically generated">
            <a:extLst>
              <a:ext uri="{FF2B5EF4-FFF2-40B4-BE49-F238E27FC236}">
                <a16:creationId xmlns:a16="http://schemas.microsoft.com/office/drawing/2014/main" id="{16224AD7-736E-4C40-9C23-011CB2340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52"/>
            <a:ext cx="12192000" cy="6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82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B5C07-934B-48C3-9368-95F06FE7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CFDE7E17-4DB9-4494-9FCA-B9659BBC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78"/>
            <a:ext cx="12192000" cy="6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99283-B75F-4005-B944-F2C8E8AC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0E5A9-04E6-4803-AA14-AAFB5A3C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22"/>
            <a:ext cx="12192000" cy="58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99283-B75F-4005-B944-F2C8E8AC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B0289C8-6AD7-413F-88A4-94846C77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73"/>
            <a:ext cx="12192000" cy="63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1A1C7-008B-45F8-AB45-A0F97D57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0A3B035-DD16-475A-AF2E-A240B70C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547"/>
            <a:ext cx="12192000" cy="64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8B331-C803-439D-A1E7-B457F56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8ECC558-8D45-44A9-8B6B-6ED4286E8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93"/>
            <a:ext cx="12192000" cy="64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A2CB-654E-4835-81B0-2B629EF3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FCB5053-5860-4611-8D29-BBBD7FDD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139"/>
            <a:ext cx="12192000" cy="6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37AFF-AD3E-4399-876F-B459E4AB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D251F14B-FE34-43A0-B83D-3EAC279C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361"/>
            <a:ext cx="12192000" cy="51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A5E0B-BCA9-45D6-AB45-20E14192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67D6FEE-47A0-4896-8DD1-FE6270837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672"/>
            <a:ext cx="12192000" cy="62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D80B5-9626-4E32-B21C-5F4A174F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CFAEDCD-5115-41F8-BA1B-BD3CB4DA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13"/>
            <a:ext cx="12192000" cy="6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B785C5-7814-484F-BC9B-1190D223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60A4A3E0-C3AD-4F11-A20F-6EB73FF2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103"/>
            <a:ext cx="12192000" cy="50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B7C58-AD24-4909-B100-80C357DB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63BAB-E5D1-4757-824C-B15AC45F1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" y="0"/>
            <a:ext cx="12098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22280-28B9-4E56-8477-DF6C1659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20BDA11-FA36-4CBA-8051-8F1CB378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7" y="0"/>
            <a:ext cx="1108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D31F4-D645-4847-B42F-8554E104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B73618-A873-4104-8F8F-69D9608D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0" y="0"/>
            <a:ext cx="1090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4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B3A93-D8EE-4A47-B7DA-93355FBB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47205-B761-4837-8D17-2C337A7C5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791"/>
            <a:ext cx="12192000" cy="48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40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4ACEF-2FB3-40FF-97C2-11B32500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BA03F4B1-E05E-4986-A3A6-90ECF275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822"/>
            <a:ext cx="12192000" cy="63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ACF1B-AD8B-4AC8-A7E8-7443A3C3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90D23F6-41B4-4C57-8CDF-CFE8E513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9" y="0"/>
            <a:ext cx="10730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9EF1D-091D-420A-A882-4A42EB26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7DF0D-74C0-450E-B48C-BD5410C9D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355"/>
            <a:ext cx="12192000" cy="63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6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921F2-4D6C-4313-9D68-DAA87596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0AEAF3F-2958-468F-89F4-F04B5A906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48"/>
            <a:ext cx="12192000" cy="65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4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80AD83-23F0-4543-8BD9-8901AC63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A542867-3AA0-45EF-9B0D-E6E75EB35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831"/>
            <a:ext cx="12192000" cy="57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1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AC0D5-C9C8-4FD7-86A9-35D34D9E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2E526032-4355-4C10-8180-41D9A66C3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79"/>
            <a:ext cx="12192000" cy="63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9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CA930-F461-4EAB-97F7-B8EC87DF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D7B188E0-B77E-4910-B915-BDFA2D298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40"/>
            <a:ext cx="12192000" cy="5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2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12003-5D8C-4A6F-B8D4-041C9190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94659-E1CD-49B6-A2B3-DE43C01B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5" y="0"/>
            <a:ext cx="1154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FA5B7-CD01-45FD-8BA0-1727CC13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C5CBBDF-DBDD-4FE3-95CF-77D981796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36"/>
            <a:ext cx="12192000" cy="6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B6CE69-B506-44D7-800B-7C825EAE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07C9DEB-086A-4569-87A6-54165EE8C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681"/>
            <a:ext cx="12192000" cy="63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224F3-5CDC-4890-9498-B1ECC888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819F5-10C4-4DE1-9A99-07DBB079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09"/>
            <a:ext cx="12192000" cy="39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8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C29A0-2C06-434B-B045-B6F50A0A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3541CFA4-B357-45A4-AB2A-72FB4EA13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310"/>
            <a:ext cx="12192000" cy="57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C0CCF-D9E4-4EE5-A47A-A4744187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5A8C564C-BABC-46DA-A764-9C33E5A5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613"/>
            <a:ext cx="12192000" cy="5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4F1F2-0674-47D6-86BE-2368AE07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BA71E0E-6271-440F-B521-18EE9A25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8" y="0"/>
            <a:ext cx="1087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18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9B54C-4D65-41A2-A99D-316B06BC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E84407FF-940A-4C1A-818E-F5BDC825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5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47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988AC-AB1C-49C4-BF71-56E26A7C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195D877-8C76-456E-8415-3FB8A1A3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82"/>
            <a:ext cx="12192000" cy="60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5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1E6D3-76E3-4A33-B715-05D5B63C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743FC4F-2847-4D61-B06D-28277C4A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880"/>
            <a:ext cx="12192000" cy="63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32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4B3430-2F6C-4195-B9DA-AB43FD62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F88D48FC-1457-4446-9D9A-AAECB6E2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25"/>
            <a:ext cx="12192000" cy="63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6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A336-B89D-4508-BE2C-31BCC326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weapon, screenshot, text, LEGO&#10;&#10;Description automatically generated">
            <a:extLst>
              <a:ext uri="{FF2B5EF4-FFF2-40B4-BE49-F238E27FC236}">
                <a16:creationId xmlns:a16="http://schemas.microsoft.com/office/drawing/2014/main" id="{B7835509-44A6-41EF-A54A-DB54C44C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3" y="0"/>
            <a:ext cx="11093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23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BBF-1DFF-412C-9BF6-F8E05DEE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1A7642E3-4DC7-4AA7-9288-CD9CF12B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502"/>
            <a:ext cx="12192000" cy="55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8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D5E6E-5BC8-4414-9B42-09B8935F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94FB43B-F070-4736-85BA-925AD86D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944"/>
            <a:ext cx="12192000" cy="46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81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3C078-BABE-4B16-8EAB-E5B25590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C7AA428B-E08D-420B-BF82-6FFF3743B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828"/>
            <a:ext cx="12192000" cy="54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4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B8B67-F05C-4559-8F71-F65FAE47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9404E37-0588-4086-BF87-3BCA4B953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568"/>
            <a:ext cx="12192000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C5F057-A7A5-4BEF-A1FD-B91728D3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0B83073-3E15-4D51-BE32-A5C253FD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768"/>
            <a:ext cx="12192000" cy="60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7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DBCB0-9030-425A-B767-DD585F3A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7B59BEA9-8A32-497A-B8A2-41E175CD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063"/>
            <a:ext cx="12192000" cy="63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38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CA469-5E87-461D-9F54-42263361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DC700CF5-FFC3-4D62-868C-23C76EFA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399"/>
            <a:ext cx="12192000" cy="51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BD803-7260-4335-A703-1F495581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weapon, screenshot, text, LEGO&#10;&#10;Description automatically generated">
            <a:extLst>
              <a:ext uri="{FF2B5EF4-FFF2-40B4-BE49-F238E27FC236}">
                <a16:creationId xmlns:a16="http://schemas.microsoft.com/office/drawing/2014/main" id="{F82892C2-94C1-4C40-A1B6-9630148C4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0" y="0"/>
            <a:ext cx="11116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E51B8-033C-480D-B281-6114546B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54B3E20-704C-4AAB-82F0-65225BC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2" y="0"/>
            <a:ext cx="10308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15C10-BD77-4375-B572-D76363FC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CD7A1A8-1830-4905-9BAE-ED870BCA0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91" y="0"/>
            <a:ext cx="909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ED79D-5C75-4138-904D-EC77CEB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585AD37-8413-46C3-9B5B-8170DEB2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809"/>
            <a:ext cx="12192000" cy="63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154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61</Words>
  <Application>Microsoft Office PowerPoint</Application>
  <PresentationFormat>Widescreen</PresentationFormat>
  <Paragraphs>57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Naïve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81</cp:revision>
  <dcterms:created xsi:type="dcterms:W3CDTF">2019-11-01T05:22:45Z</dcterms:created>
  <dcterms:modified xsi:type="dcterms:W3CDTF">2023-05-11T06:53:05Z</dcterms:modified>
</cp:coreProperties>
</file>